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39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9" r:id="rId27"/>
    <p:sldId id="335" r:id="rId28"/>
    <p:sldId id="336" r:id="rId29"/>
    <p:sldId id="338" r:id="rId30"/>
    <p:sldId id="341" r:id="rId31"/>
    <p:sldId id="344" r:id="rId32"/>
    <p:sldId id="332" r:id="rId33"/>
    <p:sldId id="346" r:id="rId34"/>
    <p:sldId id="349" r:id="rId35"/>
    <p:sldId id="350" r:id="rId36"/>
    <p:sldId id="351" r:id="rId37"/>
    <p:sldId id="352" r:id="rId38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6485" autoAdjust="0"/>
  </p:normalViewPr>
  <p:slideViewPr>
    <p:cSldViewPr snapToGrid="0">
      <p:cViewPr>
        <p:scale>
          <a:sx n="50" d="100"/>
          <a:sy n="50" d="100"/>
        </p:scale>
        <p:origin x="-259" y="610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0" y="258362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6722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sv-SE" altLang="sv-SE" dirty="0">
              <a:latin typeface="+mj-lt"/>
            </a:endParaRP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have we </a:t>
            </a:r>
            <a:r>
              <a:rPr lang="nl-NL" dirty="0" err="1"/>
              <a:t>learned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6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</a:p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</a:rPr>
              <a:t>Debugging can be easily implemented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</a:p>
          <a:p>
            <a:pPr>
              <a:spcBef>
                <a:spcPts val="600"/>
              </a:spcBef>
            </a:pPr>
            <a:r>
              <a:rPr lang="nl-NL" dirty="0" err="1">
                <a:highlight>
                  <a:srgbClr val="FFFF00"/>
                </a:highlight>
              </a:rPr>
              <a:t>Halting</a:t>
            </a:r>
            <a:r>
              <a:rPr lang="nl-NL" dirty="0">
                <a:highlight>
                  <a:srgbClr val="FFFF00"/>
                </a:highlight>
              </a:rPr>
              <a:t> is </a:t>
            </a:r>
            <a:r>
              <a:rPr lang="nl-NL" dirty="0" err="1">
                <a:highlight>
                  <a:srgbClr val="FFFF00"/>
                </a:highlight>
              </a:rPr>
              <a:t>easier</a:t>
            </a:r>
            <a:endParaRPr lang="nl-NL" dirty="0">
              <a:highlight>
                <a:srgbClr val="FFFF00"/>
              </a:highlight>
            </a:endParaRPr>
          </a:p>
          <a:p>
            <a:pPr>
              <a:spcBef>
                <a:spcPts val="600"/>
              </a:spcBef>
            </a:pPr>
            <a:r>
              <a:rPr lang="nl-NL" dirty="0">
                <a:highlight>
                  <a:srgbClr val="FFFF00"/>
                </a:highlight>
              </a:rPr>
              <a:t>No </a:t>
            </a:r>
            <a:r>
              <a:rPr lang="nl-NL" dirty="0" err="1">
                <a:highlight>
                  <a:srgbClr val="FFFF00"/>
                </a:highlight>
              </a:rPr>
              <a:t>problems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with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>
                <a:highlight>
                  <a:srgbClr val="FFFF00"/>
                </a:highlight>
              </a:rPr>
              <a:t>longer</a:t>
            </a:r>
            <a:r>
              <a:rPr lang="nl-NL" dirty="0">
                <a:highlight>
                  <a:srgbClr val="FFFF00"/>
                </a:highlight>
              </a:rPr>
              <a:t> ALU </a:t>
            </a:r>
            <a:r>
              <a:rPr lang="nl-NL" dirty="0" err="1">
                <a:highlight>
                  <a:srgbClr val="FFFF00"/>
                </a:highlight>
              </a:rPr>
              <a:t>instructions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7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EA3E9E-D541-95B8-04D1-C1F00776E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9D13-C3BD-F11B-6F6B-20790EFBC2C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A4F8E-0DF6-EC85-907A-E4D62439C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761</TotalTime>
  <Words>431</Words>
  <Application>Microsoft Office PowerPoint</Application>
  <PresentationFormat>Bredbild</PresentationFormat>
  <Paragraphs>81</Paragraphs>
  <Slides>27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8</vt:i4>
      </vt:variant>
      <vt:variant>
        <vt:lpstr>Bildrubriker</vt:lpstr>
      </vt:variant>
      <vt:variant>
        <vt:i4>27</vt:i4>
      </vt:variant>
    </vt:vector>
  </HeadingPairs>
  <TitlesOfParts>
    <vt:vector size="38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How do we know that the datapath is ready?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Acknowledge!</vt:lpstr>
      <vt:lpstr>How does microstore know that the datapath is ready?</vt:lpstr>
      <vt:lpstr>DEBUG MODE</vt:lpstr>
      <vt:lpstr>Debug mode</vt:lpstr>
      <vt:lpstr>So, what have we learned?</vt:lpstr>
      <vt:lpstr>Our hypothesis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Fabian Widlund</cp:lastModifiedBy>
  <cp:revision>55</cp:revision>
  <dcterms:created xsi:type="dcterms:W3CDTF">2022-11-07T08:19:15Z</dcterms:created>
  <dcterms:modified xsi:type="dcterms:W3CDTF">2022-11-08T14:33:27Z</dcterms:modified>
  <cp:version>004</cp:version>
</cp:coreProperties>
</file>